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94ED5-3A81-47E6-8E72-F77D7895D708}" type="datetimeFigureOut">
              <a:rPr lang="de-DE" smtClean="0"/>
              <a:pPr/>
              <a:t>14.06.2013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0701F-503D-42A5-8F5D-5E5221AEAB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979712" y="2132856"/>
            <a:ext cx="2736304" cy="230425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3923928" y="2132856"/>
            <a:ext cx="2736304" cy="23042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915816" y="404664"/>
            <a:ext cx="2808312" cy="273630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635896" y="141277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Ökonomische Nachhaltigkeit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555776" y="299695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Ökologische Nachhaltigkeit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499992" y="299695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Soziale Nachhaltigkeit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Stadt Nürnberg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Schulen</dc:creator>
  <cp:lastModifiedBy>User</cp:lastModifiedBy>
  <cp:revision>25</cp:revision>
  <dcterms:created xsi:type="dcterms:W3CDTF">2013-04-09T10:26:31Z</dcterms:created>
  <dcterms:modified xsi:type="dcterms:W3CDTF">2013-06-14T10:12:30Z</dcterms:modified>
</cp:coreProperties>
</file>